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2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763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87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509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827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81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74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18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96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4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80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9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88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7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66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6EF6-ED2D-4F13-97CF-2F648DAFC22E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1AD19FF-FF97-464B-9A20-5D35ED01DA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377" y="365125"/>
            <a:ext cx="9451571" cy="1663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ризеры олимпиады по физике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Рафхата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Шакуровича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(2023-2024 учебный год)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6124" y="2884516"/>
            <a:ext cx="9285114" cy="339990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Раузит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-9-а класс</a:t>
            </a: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Загидуллин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Рамиль-10-а класс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Ярослав-11-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класс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Поздравляем! Желаем дальнейших успехов!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501"/>
            <a:ext cx="3386960" cy="121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624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18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 Призеры олимпиады по физике  имени Зарипова Рафхата Шакуровича (2023-2024 учебный год)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Призеры олимпиады по физике  имени Зарипова Рафхата Шакуровича (2023-2024 учебный год) </dc:title>
  <dc:creator>Пользователь</dc:creator>
  <cp:lastModifiedBy>Пользователь</cp:lastModifiedBy>
  <cp:revision>1</cp:revision>
  <dcterms:created xsi:type="dcterms:W3CDTF">2024-03-02T09:19:07Z</dcterms:created>
  <dcterms:modified xsi:type="dcterms:W3CDTF">2024-03-02T09:21:30Z</dcterms:modified>
</cp:coreProperties>
</file>